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9" r:id="rId2"/>
    <p:sldId id="256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7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20946-4BA1-EDB0-8B09-7E8ED4076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B6472-ACDA-AAE4-4C88-B5F4A1B7C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8A690-FCB3-CCF1-F8EA-2751B01716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760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4AB76-F99B-8D2B-E010-EA06969AE0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5269" y="505838"/>
            <a:ext cx="9001462" cy="3531141"/>
          </a:xfrm>
        </p:spPr>
        <p:txBody>
          <a:bodyPr>
            <a:normAutofit/>
          </a:bodyPr>
          <a:lstStyle/>
          <a:p>
            <a:r>
              <a:rPr lang="en-US" sz="8800" spc="600" dirty="0"/>
              <a:t>The great physician</a:t>
            </a:r>
            <a:endParaRPr lang="en-US" spc="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085946-973F-D973-AAA5-66EB88B866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5269" y="4370523"/>
            <a:ext cx="9001462" cy="1655762"/>
          </a:xfrm>
        </p:spPr>
        <p:txBody>
          <a:bodyPr/>
          <a:lstStyle/>
          <a:p>
            <a:r>
              <a:rPr lang="en-US" sz="6000" dirty="0"/>
              <a:t>Matthew 9:10-13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618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55D46-B30C-3B1B-E89B-21D31CEAE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/>
              <a:t>FOUR PARTS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DC10B-6A79-6A7B-B241-048AF987B4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8179" y="2096064"/>
            <a:ext cx="7665395" cy="3695136"/>
          </a:xfrm>
        </p:spPr>
        <p:txBody>
          <a:bodyPr>
            <a:normAutofit/>
          </a:bodyPr>
          <a:lstStyle/>
          <a:p>
            <a:r>
              <a:rPr lang="en-US" sz="4400" dirty="0"/>
              <a:t>1)	The Disease</a:t>
            </a:r>
          </a:p>
          <a:p>
            <a:r>
              <a:rPr lang="en-US" sz="4400" dirty="0"/>
              <a:t>2)	The Patient</a:t>
            </a:r>
          </a:p>
          <a:p>
            <a:r>
              <a:rPr lang="en-US" sz="4400" dirty="0"/>
              <a:t>3)	The Physician</a:t>
            </a:r>
          </a:p>
          <a:p>
            <a:r>
              <a:rPr lang="en-US" sz="4400" dirty="0"/>
              <a:t>4)	The Remedy</a:t>
            </a:r>
          </a:p>
        </p:txBody>
      </p:sp>
    </p:spTree>
    <p:extLst>
      <p:ext uri="{BB962C8B-B14F-4D97-AF65-F5344CB8AC3E}">
        <p14:creationId xmlns:p14="http://schemas.microsoft.com/office/powerpoint/2010/main" val="231502876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83D83-0499-8A80-67C2-7C8F8B289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/>
              <a:t>The disease - sin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D99A4-AFB7-BF5B-F5BD-E756CE472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12068"/>
            <a:ext cx="5506460" cy="3939702"/>
          </a:xfrm>
        </p:spPr>
        <p:txBody>
          <a:bodyPr>
            <a:normAutofit/>
          </a:bodyPr>
          <a:lstStyle/>
          <a:p>
            <a:r>
              <a:rPr lang="en-US" sz="3200" dirty="0"/>
              <a:t>Universal – Romans 3:23</a:t>
            </a:r>
          </a:p>
          <a:p>
            <a:pPr lvl="1"/>
            <a:r>
              <a:rPr lang="en-US" sz="2800" dirty="0"/>
              <a:t>Romans 5:12, 18,19</a:t>
            </a:r>
          </a:p>
          <a:p>
            <a:r>
              <a:rPr lang="en-US" sz="3200" dirty="0"/>
              <a:t>What we LOST in Adam we GAIN in CHRIST!</a:t>
            </a:r>
          </a:p>
          <a:p>
            <a:r>
              <a:rPr lang="en-US" sz="3200" dirty="0"/>
              <a:t>1 Corinthians 15:21</a:t>
            </a:r>
          </a:p>
          <a:p>
            <a:r>
              <a:rPr lang="en-US" sz="3200" dirty="0"/>
              <a:t>2 Timothy 2:16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5DD6E13-8FD2-6F33-4D66-711D1E429D6E}"/>
              </a:ext>
            </a:extLst>
          </p:cNvPr>
          <p:cNvSpPr txBox="1">
            <a:spLocks/>
          </p:cNvSpPr>
          <p:nvPr/>
        </p:nvSpPr>
        <p:spPr>
          <a:xfrm>
            <a:off x="6562323" y="1712068"/>
            <a:ext cx="5506460" cy="393970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2 Timothy 3:13</a:t>
            </a:r>
          </a:p>
          <a:p>
            <a:r>
              <a:rPr lang="en-US" sz="3600" dirty="0"/>
              <a:t>Hebrews 10:3,4; 9:22</a:t>
            </a:r>
          </a:p>
          <a:p>
            <a:r>
              <a:rPr lang="en-US" sz="3600" dirty="0"/>
              <a:t>James 1:14,15;  Romans 6:23</a:t>
            </a:r>
          </a:p>
          <a:p>
            <a:r>
              <a:rPr lang="en-US" sz="3600" dirty="0"/>
              <a:t>Revelation 3:17</a:t>
            </a:r>
          </a:p>
          <a:p>
            <a:r>
              <a:rPr lang="en-US" sz="3600" dirty="0"/>
              <a:t>1 Corinthians 15:33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68AE6C-C813-BEDC-E254-0DE5A10E821C}"/>
              </a:ext>
            </a:extLst>
          </p:cNvPr>
          <p:cNvSpPr txBox="1"/>
          <p:nvPr/>
        </p:nvSpPr>
        <p:spPr>
          <a:xfrm>
            <a:off x="1313234" y="5757606"/>
            <a:ext cx="92510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“Why didn’t God make man so he couldn’t sin?”</a:t>
            </a:r>
          </a:p>
        </p:txBody>
      </p:sp>
    </p:spTree>
    <p:extLst>
      <p:ext uri="{BB962C8B-B14F-4D97-AF65-F5344CB8AC3E}">
        <p14:creationId xmlns:p14="http://schemas.microsoft.com/office/powerpoint/2010/main" val="215678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06A88-7C08-0E8B-2909-AB3ECA316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DA0E5-3A05-C230-50B6-05B9BC5C1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/>
              <a:t>patient- sinner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B9764-D8C0-5647-0B65-3EBB12631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12068"/>
            <a:ext cx="5506460" cy="3210012"/>
          </a:xfrm>
        </p:spPr>
        <p:txBody>
          <a:bodyPr>
            <a:normAutofit/>
          </a:bodyPr>
          <a:lstStyle/>
          <a:p>
            <a:r>
              <a:rPr lang="en-US" sz="3200" dirty="0"/>
              <a:t>Loved One: “I am taking you  to the Doctor!” </a:t>
            </a:r>
          </a:p>
          <a:p>
            <a:r>
              <a:rPr lang="en-US" sz="3200" dirty="0"/>
              <a:t>You: “I don’t understand how medicine works so I won’t go!”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96446C1-ECC2-F826-6B90-419930242A78}"/>
              </a:ext>
            </a:extLst>
          </p:cNvPr>
          <p:cNvSpPr txBox="1">
            <a:spLocks/>
          </p:cNvSpPr>
          <p:nvPr/>
        </p:nvSpPr>
        <p:spPr>
          <a:xfrm>
            <a:off x="6562323" y="1712068"/>
            <a:ext cx="5506460" cy="353114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“I don’t know everything about the Bible, so I can’t come to Christ for salvation!”</a:t>
            </a:r>
          </a:p>
          <a:p>
            <a:r>
              <a:rPr lang="en-US" sz="3600" dirty="0"/>
              <a:t>“I’m too sick to take the medicine – have to wait till I get better!”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E785CF-DD4E-75AD-8760-10466F64ACDD}"/>
              </a:ext>
            </a:extLst>
          </p:cNvPr>
          <p:cNvSpPr txBox="1"/>
          <p:nvPr/>
        </p:nvSpPr>
        <p:spPr>
          <a:xfrm>
            <a:off x="1001949" y="5243209"/>
            <a:ext cx="107101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“I’m too sinful to become a Christian – have to wait till I can live better!”</a:t>
            </a:r>
          </a:p>
        </p:txBody>
      </p:sp>
    </p:spTree>
    <p:extLst>
      <p:ext uri="{BB962C8B-B14F-4D97-AF65-F5344CB8AC3E}">
        <p14:creationId xmlns:p14="http://schemas.microsoft.com/office/powerpoint/2010/main" val="398341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D7254-BC93-F0F9-2FE6-623183967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EDC41-DB5F-8198-C972-782369F35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/>
              <a:t>physician- jesus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FB12E5-1986-058C-BAE0-085E6E6B6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932" y="1712068"/>
            <a:ext cx="5846323" cy="3433864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Genesis 3:15 “He shall bruise your head”</a:t>
            </a:r>
          </a:p>
          <a:p>
            <a:r>
              <a:rPr lang="en-US" sz="3200" dirty="0"/>
              <a:t>John 2:24,25 “He knew what was in man.”</a:t>
            </a:r>
          </a:p>
          <a:p>
            <a:r>
              <a:rPr lang="en-US" sz="3200" dirty="0"/>
              <a:t>Must know difference between FLU and BUBONIC PLAGUE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48DED54-0739-9072-8C0E-FD681B143871}"/>
              </a:ext>
            </a:extLst>
          </p:cNvPr>
          <p:cNvSpPr txBox="1">
            <a:spLocks/>
          </p:cNvSpPr>
          <p:nvPr/>
        </p:nvSpPr>
        <p:spPr>
          <a:xfrm>
            <a:off x="6562323" y="1712068"/>
            <a:ext cx="5506460" cy="343386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Must know various forms of treatment.</a:t>
            </a:r>
          </a:p>
          <a:p>
            <a:r>
              <a:rPr lang="en-US" sz="3600" dirty="0"/>
              <a:t>Must possess ability to treat the patient – Matthew 11:28-30; Hebrews 7:25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2458B0-CBD5-F4F8-C610-2E1DC11BF525}"/>
              </a:ext>
            </a:extLst>
          </p:cNvPr>
          <p:cNvSpPr txBox="1"/>
          <p:nvPr/>
        </p:nvSpPr>
        <p:spPr>
          <a:xfrm>
            <a:off x="913795" y="5145932"/>
            <a:ext cx="107101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2 Peter 3:9 “not willing that any should perish but that all should come to repentance." </a:t>
            </a:r>
          </a:p>
        </p:txBody>
      </p:sp>
    </p:spTree>
    <p:extLst>
      <p:ext uri="{BB962C8B-B14F-4D97-AF65-F5344CB8AC3E}">
        <p14:creationId xmlns:p14="http://schemas.microsoft.com/office/powerpoint/2010/main" val="2973023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A5702-CC0D-D940-BB67-3FDCB07DF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1D402-886A-B68A-4DBB-06D2F4729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249676"/>
            <a:ext cx="10353761" cy="1326321"/>
          </a:xfrm>
        </p:spPr>
        <p:txBody>
          <a:bodyPr>
            <a:normAutofit fontScale="90000"/>
          </a:bodyPr>
          <a:lstStyle/>
          <a:p>
            <a:pPr algn="l"/>
            <a:r>
              <a:rPr lang="en-US" sz="7200" dirty="0"/>
              <a:t>Physicians  -  christ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1314F3-3A27-572A-DE0E-618C72DD2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749" y="1575997"/>
            <a:ext cx="5846323" cy="450379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sz="3200" dirty="0"/>
              <a:t>Don’t visit unless sent for</a:t>
            </a:r>
          </a:p>
          <a:p>
            <a:pPr>
              <a:lnSpc>
                <a:spcPct val="110000"/>
              </a:lnSpc>
            </a:pPr>
            <a:endParaRPr lang="en-US" sz="3200" dirty="0"/>
          </a:p>
          <a:p>
            <a:pPr>
              <a:lnSpc>
                <a:spcPct val="150000"/>
              </a:lnSpc>
            </a:pPr>
            <a:r>
              <a:rPr lang="en-US" sz="3200" dirty="0"/>
              <a:t>Don’t come unless paid</a:t>
            </a:r>
          </a:p>
          <a:p>
            <a:pPr>
              <a:lnSpc>
                <a:spcPct val="150000"/>
              </a:lnSpc>
            </a:pPr>
            <a:r>
              <a:rPr lang="en-US" sz="3200" dirty="0"/>
              <a:t>May contract the disease they are treating</a:t>
            </a:r>
          </a:p>
          <a:p>
            <a:r>
              <a:rPr lang="en-US" sz="3200" dirty="0"/>
              <a:t>Sometimes lose patients to disease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6187D87-E2A8-DA54-0DAE-F147298B950C}"/>
              </a:ext>
            </a:extLst>
          </p:cNvPr>
          <p:cNvSpPr txBox="1">
            <a:spLocks/>
          </p:cNvSpPr>
          <p:nvPr/>
        </p:nvSpPr>
        <p:spPr>
          <a:xfrm>
            <a:off x="6562323" y="1468877"/>
            <a:ext cx="5506460" cy="38035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Came because disease was rampant – Romans 5:8</a:t>
            </a:r>
          </a:p>
          <a:p>
            <a:r>
              <a:rPr lang="en-US" sz="2800" dirty="0"/>
              <a:t>Came and paid the price Himself “Christ died for us.”</a:t>
            </a:r>
          </a:p>
          <a:p>
            <a:r>
              <a:rPr lang="en-US" sz="2800" dirty="0"/>
              <a:t>Not Christ!  Hebrews 4:15 “without sin.”</a:t>
            </a:r>
          </a:p>
          <a:p>
            <a:r>
              <a:rPr lang="en-US" sz="2800" dirty="0"/>
              <a:t>Never happens as long as remedy taken!  2 Peter 1:5-11</a:t>
            </a:r>
          </a:p>
        </p:txBody>
      </p:sp>
    </p:spTree>
    <p:extLst>
      <p:ext uri="{BB962C8B-B14F-4D97-AF65-F5344CB8AC3E}">
        <p14:creationId xmlns:p14="http://schemas.microsoft.com/office/powerpoint/2010/main" val="390084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E52A0-0F82-AF01-C09B-9BC8F628D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4A11A-E7CD-0D8B-099C-4C7F43E82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249676"/>
            <a:ext cx="10353761" cy="1326321"/>
          </a:xfrm>
        </p:spPr>
        <p:txBody>
          <a:bodyPr>
            <a:normAutofit fontScale="90000"/>
          </a:bodyPr>
          <a:lstStyle/>
          <a:p>
            <a:r>
              <a:rPr lang="en-US" sz="7200" dirty="0"/>
              <a:t>remedy- the gospel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11D23-671B-DB10-790E-58C4A754C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749" y="1575997"/>
            <a:ext cx="5846323" cy="4503790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en-US" sz="3200" dirty="0"/>
              <a:t>Romans 1:16 “power of God to salvation”</a:t>
            </a:r>
          </a:p>
          <a:p>
            <a:pPr>
              <a:lnSpc>
                <a:spcPct val="150000"/>
              </a:lnSpc>
            </a:pPr>
            <a:r>
              <a:rPr lang="en-US" sz="3200" dirty="0"/>
              <a:t>1 Corinthians 15:1-4 “gospel which I preached to you”</a:t>
            </a:r>
          </a:p>
          <a:p>
            <a:pPr>
              <a:lnSpc>
                <a:spcPct val="150000"/>
              </a:lnSpc>
            </a:pPr>
            <a:r>
              <a:rPr lang="en-US" sz="3200" dirty="0"/>
              <a:t>Must take ALL of prescription – follow directions!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F444D0C-07E1-B838-2674-5BAD540DFF4C}"/>
              </a:ext>
            </a:extLst>
          </p:cNvPr>
          <p:cNvSpPr txBox="1">
            <a:spLocks/>
          </p:cNvSpPr>
          <p:nvPr/>
        </p:nvSpPr>
        <p:spPr>
          <a:xfrm>
            <a:off x="6562323" y="1468877"/>
            <a:ext cx="5506460" cy="38035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Must take the medicine – not leave it sitting on shelf!</a:t>
            </a:r>
          </a:p>
          <a:p>
            <a:r>
              <a:rPr lang="en-US" sz="2800" dirty="0"/>
              <a:t>Those who believe Gospel,  but leave it on shelf – DOOMED!</a:t>
            </a:r>
          </a:p>
          <a:p>
            <a:r>
              <a:rPr lang="en-US" sz="2800" dirty="0"/>
              <a:t>Cure for SIN can not cut out, add parts – NEVER GET WELL!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3A6B96-D4C8-D220-E919-D890FF0021C2}"/>
              </a:ext>
            </a:extLst>
          </p:cNvPr>
          <p:cNvSpPr txBox="1"/>
          <p:nvPr/>
        </p:nvSpPr>
        <p:spPr>
          <a:xfrm>
            <a:off x="913795" y="5759093"/>
            <a:ext cx="10353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Matthew 28:18-20; Mark 16:15,16; Luke 24:47</a:t>
            </a:r>
          </a:p>
        </p:txBody>
      </p:sp>
    </p:spTree>
    <p:extLst>
      <p:ext uri="{BB962C8B-B14F-4D97-AF65-F5344CB8AC3E}">
        <p14:creationId xmlns:p14="http://schemas.microsoft.com/office/powerpoint/2010/main" val="3135096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29D5A-790D-6C7C-8C79-AD5D33ACD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9E37D-8927-109A-F416-CBABF3736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/>
              <a:t>If: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AE4ADE-49C7-CA20-B55D-6ED3350B32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8179" y="2096064"/>
            <a:ext cx="7665395" cy="3695136"/>
          </a:xfrm>
        </p:spPr>
        <p:txBody>
          <a:bodyPr>
            <a:normAutofit/>
          </a:bodyPr>
          <a:lstStyle/>
          <a:p>
            <a:r>
              <a:rPr lang="en-US" sz="4800" dirty="0"/>
              <a:t>A Hungry Man Refuses To Eat – He Will Starve To Death!</a:t>
            </a:r>
          </a:p>
          <a:p>
            <a:r>
              <a:rPr lang="en-US" sz="4800" dirty="0"/>
              <a:t>WHO is RESPONSIBLE?</a:t>
            </a:r>
          </a:p>
        </p:txBody>
      </p:sp>
    </p:spTree>
    <p:extLst>
      <p:ext uri="{BB962C8B-B14F-4D97-AF65-F5344CB8AC3E}">
        <p14:creationId xmlns:p14="http://schemas.microsoft.com/office/powerpoint/2010/main" val="394288157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5A307-0228-996A-54F4-24201C4B3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62AD5-F782-629A-BEF4-37DA4A81B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/>
              <a:t>If: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630CA4-8C61-14C0-5224-4D9404B40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8179" y="2096064"/>
            <a:ext cx="7665395" cy="3695136"/>
          </a:xfrm>
        </p:spPr>
        <p:txBody>
          <a:bodyPr>
            <a:normAutofit/>
          </a:bodyPr>
          <a:lstStyle/>
          <a:p>
            <a:r>
              <a:rPr lang="en-US" sz="4800" dirty="0"/>
              <a:t>A Sick Man Refuses The Remedy – He Will Die!</a:t>
            </a:r>
          </a:p>
          <a:p>
            <a:r>
              <a:rPr lang="en-US" sz="4800" dirty="0"/>
              <a:t>WHO is RESPONSIBLE?</a:t>
            </a:r>
          </a:p>
        </p:txBody>
      </p:sp>
    </p:spTree>
    <p:extLst>
      <p:ext uri="{BB962C8B-B14F-4D97-AF65-F5344CB8AC3E}">
        <p14:creationId xmlns:p14="http://schemas.microsoft.com/office/powerpoint/2010/main" val="246171003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D2614-B40C-3D1B-E60C-63FDD8F81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F66F4-BED2-3300-ECD6-2985683A7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/>
              <a:t>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98FBC-1FE1-7DB4-5201-70A55CFD9C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8179" y="2096064"/>
            <a:ext cx="7665395" cy="3695136"/>
          </a:xfrm>
        </p:spPr>
        <p:txBody>
          <a:bodyPr>
            <a:noAutofit/>
          </a:bodyPr>
          <a:lstStyle/>
          <a:p>
            <a:r>
              <a:rPr lang="en-US" sz="5400" dirty="0"/>
              <a:t>God Unjust To Punish The Disobedient Who Refuse To Take The Cure For Sin?</a:t>
            </a:r>
          </a:p>
        </p:txBody>
      </p:sp>
    </p:spTree>
    <p:extLst>
      <p:ext uri="{BB962C8B-B14F-4D97-AF65-F5344CB8AC3E}">
        <p14:creationId xmlns:p14="http://schemas.microsoft.com/office/powerpoint/2010/main" val="340689659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C93E09-47BF-1803-94D6-398DF8130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06004-D80B-6690-ED6E-CE27EAF9C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71856"/>
            <a:ext cx="10353761" cy="3787302"/>
          </a:xfrm>
        </p:spPr>
        <p:txBody>
          <a:bodyPr>
            <a:normAutofit fontScale="90000"/>
          </a:bodyPr>
          <a:lstStyle/>
          <a:p>
            <a:r>
              <a:rPr lang="en-US" sz="9600" cap="none" dirty="0"/>
              <a:t>The Great Physician Now Is Here!</a:t>
            </a:r>
            <a:endParaRPr lang="en-US" sz="4400" cap="none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5B60676-0F8B-18F0-86B4-AFF1A75F4D9E}"/>
              </a:ext>
            </a:extLst>
          </p:cNvPr>
          <p:cNvSpPr txBox="1">
            <a:spLocks/>
          </p:cNvSpPr>
          <p:nvPr/>
        </p:nvSpPr>
        <p:spPr>
          <a:xfrm>
            <a:off x="1168795" y="3959157"/>
            <a:ext cx="10353761" cy="22762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cap="none" dirty="0"/>
              <a:t>Will We HEAR And OBEY HIM?</a:t>
            </a:r>
            <a:endParaRPr lang="en-US" sz="3200" cap="none" dirty="0"/>
          </a:p>
        </p:txBody>
      </p:sp>
    </p:spTree>
    <p:extLst>
      <p:ext uri="{BB962C8B-B14F-4D97-AF65-F5344CB8AC3E}">
        <p14:creationId xmlns:p14="http://schemas.microsoft.com/office/powerpoint/2010/main" val="27764863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78346F"/>
      </a:dk2>
      <a:lt2>
        <a:srgbClr val="D9A8D2"/>
      </a:lt2>
      <a:accent1>
        <a:srgbClr val="CE57AB"/>
      </a:accent1>
      <a:accent2>
        <a:srgbClr val="8E8EFD"/>
      </a:accent2>
      <a:accent3>
        <a:srgbClr val="7CBCE0"/>
      </a:accent3>
      <a:accent4>
        <a:srgbClr val="70BF9F"/>
      </a:accent4>
      <a:accent5>
        <a:srgbClr val="A5B960"/>
      </a:accent5>
      <a:accent6>
        <a:srgbClr val="D47A57"/>
      </a:accent6>
      <a:hlink>
        <a:srgbClr val="D164DE"/>
      </a:hlink>
      <a:folHlink>
        <a:srgbClr val="BE87C4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D4FE1632-F131-47D3-A814-99E9CD025E2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150</TotalTime>
  <Words>441</Words>
  <Application>Microsoft Office PowerPoint</Application>
  <PresentationFormat>Widescreen</PresentationFormat>
  <Paragraphs>60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Bookman Old Style</vt:lpstr>
      <vt:lpstr>Rockwell</vt:lpstr>
      <vt:lpstr>Damask</vt:lpstr>
      <vt:lpstr>PowerPoint Presentation</vt:lpstr>
      <vt:lpstr>The great physician</vt:lpstr>
      <vt:lpstr>FOUR PARTS</vt:lpstr>
      <vt:lpstr>The disease - sin</vt:lpstr>
      <vt:lpstr>patient- sinner</vt:lpstr>
      <vt:lpstr>physician- jesus</vt:lpstr>
      <vt:lpstr>Physicians  -  christ</vt:lpstr>
      <vt:lpstr>remedy- the gospel</vt:lpstr>
      <vt:lpstr>If:</vt:lpstr>
      <vt:lpstr>If:</vt:lpstr>
      <vt:lpstr>IS</vt:lpstr>
      <vt:lpstr>The Great Physician Now Is Here!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14</cp:revision>
  <dcterms:created xsi:type="dcterms:W3CDTF">2025-02-14T20:56:02Z</dcterms:created>
  <dcterms:modified xsi:type="dcterms:W3CDTF">2025-02-14T23:29:36Z</dcterms:modified>
</cp:coreProperties>
</file>